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sldIdLst>
    <p:sldId id="256" r:id="rId4"/>
    <p:sldId id="257" r:id="rId5"/>
    <p:sldId id="258" r:id="rId6"/>
    <p:sldId id="279" r:id="rId7"/>
    <p:sldId id="268" r:id="rId8"/>
    <p:sldId id="259" r:id="rId9"/>
    <p:sldId id="269" r:id="rId10"/>
    <p:sldId id="271" r:id="rId11"/>
    <p:sldId id="270" r:id="rId12"/>
    <p:sldId id="260" r:id="rId13"/>
    <p:sldId id="267" r:id="rId14"/>
    <p:sldId id="277" r:id="rId15"/>
    <p:sldId id="26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4265" y="819785"/>
            <a:ext cx="734758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References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Uofr class schedule search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https://banner.uregina.ca:17023/ssbprod/bwskfcls.P_GetCrse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CA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requirement</a:t>
            </a:r>
            <a:endParaRPr kumimoji="0" lang="en-US" altLang="en-CA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315" y="1393825"/>
            <a:ext cx="7280910" cy="5229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9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BrainStorm File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93758"/>
            <a:ext cx="893981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CA" dirty="0">
                <a:solidFill>
                  <a:schemeClr val="bg1"/>
                </a:solidFill>
              </a:rPr>
              <a:t>can be seen in Github</a:t>
            </a:r>
            <a:endParaRPr lang="en-US" altLang="en-CA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sym typeface="+mn-ea"/>
              </a:rPr>
              <a:t> https://github.com/yang242j/VSB_Plus</a:t>
            </a:r>
            <a:endParaRPr lang="en-US" alt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3719</Words>
  <Application>WPS 演示</Application>
  <PresentationFormat>宽屏</PresentationFormat>
  <Paragraphs>131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126</cp:revision>
  <dcterms:created xsi:type="dcterms:W3CDTF">2019-11-30T09:05:00Z</dcterms:created>
  <dcterms:modified xsi:type="dcterms:W3CDTF">2020-10-05T04:51:49Z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